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5"/>
  </p:notesMasterIdLst>
  <p:handoutMasterIdLst>
    <p:handoutMasterId r:id="rId16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11/7/2021 2:58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11/7/2021 2:58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Relationship Id="rId30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257739" y="3575220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898949" y="4375457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2801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506008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635885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65091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285630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7472127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370299" y="480309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1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8225766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7065091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1416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690225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6008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630097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6513450" y="3898320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Added calculations based on incoming data </a:t>
            </a:r>
          </a:p>
          <a:p>
            <a:r>
              <a:rPr lang="en-US" dirty="0"/>
              <a:t>Visualization using line charts, heat maps, scatter maps, shifting time for comparison</a:t>
            </a:r>
          </a:p>
          <a:p>
            <a:r>
              <a:rPr lang="en-US" dirty="0"/>
              <a:t>Basis alerting (e.g. when no data is ingested anymore)</a:t>
            </a:r>
          </a:p>
          <a:p>
            <a:pPr marL="0" indent="0">
              <a:buNone/>
            </a:pPr>
            <a:r>
              <a:rPr lang="en-US" dirty="0"/>
              <a:t>APIs to support automation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we need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scaling;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7.40741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2017</TotalTime>
  <Words>732</Words>
  <Application>Microsoft Office PowerPoint</Application>
  <PresentationFormat>Widescreen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38</cp:revision>
  <dcterms:created xsi:type="dcterms:W3CDTF">2021-10-18T09:16:16Z</dcterms:created>
  <dcterms:modified xsi:type="dcterms:W3CDTF">2021-11-07T13:58:55Z</dcterms:modified>
</cp:coreProperties>
</file>